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899"/>
    <p:restoredTop sz="94660"/>
  </p:normalViewPr>
  <p:slideViewPr>
    <p:cSldViewPr showGuides="1">
      <p:cViewPr varScale="1">
        <p:scale>
          <a:sx n="146" d="100"/>
          <a:sy n="146" d="100"/>
        </p:scale>
        <p:origin x="108" y="114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07/01/2026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07/01/2026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600" b="1" dirty="0">
                <a:solidFill>
                  <a:srgbClr val="00006D"/>
                </a:solidFill>
                <a:latin typeface="Marianne" panose="02000000000000000000" pitchFamily="2" charset="0"/>
              </a:rPr>
              <a:t>Comment demander sa voie d’orientation après la 3</a:t>
            </a:r>
            <a:r>
              <a:rPr lang="fr-FR" sz="26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600" b="1" dirty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</a:p>
          <a:p>
            <a:pPr marL="180000" lvl="1" indent="0">
              <a:buNone/>
            </a:pPr>
            <a:endParaRPr lang="fr-FR" sz="2800" b="1" i="1" dirty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>
                <a:solidFill>
                  <a:srgbClr val="00006D"/>
                </a:solidFill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	Choisissez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3363838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7504" y="3147814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enregistrés sont envoyés automatiquement à l’établissement pour le conseil de classe.</a:t>
            </a: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170099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  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-36512" y="3291830"/>
            <a:ext cx="28872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</a:t>
            </a: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de classe.</a:t>
            </a:r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41632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Connectez-vous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vous permet de formuler vos choix et de prendre connaissance de l’avis du conseil de classe.</a:t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la 3</a:t>
            </a:r>
            <a:r>
              <a:rPr lang="fr-FR" sz="16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service Orientation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	Suivez les étapes pour demander une voie 	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demander une voie d’orientation 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: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3</a:t>
            </a:r>
            <a:r>
              <a:rPr lang="fr-FR" sz="18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indique son avis.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pourrez prendre connaissance de l’avis du conseil de classe pour chacun de vos choix.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Prenez connaissance de l’avis du conseil de classe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1308</TotalTime>
  <Words>701</Words>
  <Application>Microsoft Office PowerPoint</Application>
  <PresentationFormat>Affichage à l'écran (16:9)</PresentationFormat>
  <Paragraphs>131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pr</cp:lastModifiedBy>
  <cp:revision>116</cp:revision>
  <dcterms:created xsi:type="dcterms:W3CDTF">2020-03-05T15:21:24Z</dcterms:created>
  <dcterms:modified xsi:type="dcterms:W3CDTF">2026-01-07T12:24:49Z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